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</p:sldMasterIdLst>
  <p:notesMasterIdLst>
    <p:notesMasterId r:id="rId14"/>
  </p:notesMasterIdLst>
  <p:sldIdLst>
    <p:sldId id="256" r:id="rId5"/>
    <p:sldId id="276" r:id="rId6"/>
    <p:sldId id="280" r:id="rId7"/>
    <p:sldId id="281" r:id="rId8"/>
    <p:sldId id="282" r:id="rId9"/>
    <p:sldId id="284" r:id="rId10"/>
    <p:sldId id="283" r:id="rId11"/>
    <p:sldId id="285" r:id="rId12"/>
    <p:sldId id="28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swald" panose="000005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Baech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B4F598-FF3D-4945-B979-681EDA2F5C0F}">
  <a:tblStyle styleId="{75B4F598-FF3D-4945-B979-681EDA2F5C0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CD9817-CE2B-4A0A-B731-09C609A918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2790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41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6250125" y="242000"/>
            <a:ext cx="2757900" cy="11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375" y="449266"/>
            <a:ext cx="2537931" cy="102235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409614" y="1532531"/>
            <a:ext cx="2551068" cy="677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Presented</a:t>
            </a:r>
            <a:r>
              <a:rPr lang="de-DE" sz="1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de-DE" sz="1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by</a:t>
            </a:r>
            <a:endParaRPr sz="1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F6B9128-F45D-4530-AD57-5ECA5F4391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856" y="1883015"/>
            <a:ext cx="1978676" cy="6532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6250125" y="242000"/>
            <a:ext cx="2757900" cy="11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91D030-9A13-43B2-A32C-710D32F3D31D}"/>
              </a:ext>
            </a:extLst>
          </p:cNvPr>
          <p:cNvSpPr txBox="1"/>
          <p:nvPr userDrawn="1"/>
        </p:nvSpPr>
        <p:spPr>
          <a:xfrm>
            <a:off x="1166648" y="1406300"/>
            <a:ext cx="666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Titelfolie Energy Startup Day </a:t>
            </a:r>
          </a:p>
        </p:txBody>
      </p:sp>
    </p:spTree>
    <p:extLst>
      <p:ext uri="{BB962C8B-B14F-4D97-AF65-F5344CB8AC3E}">
        <p14:creationId xmlns:p14="http://schemas.microsoft.com/office/powerpoint/2010/main" val="84289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volle Brei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88685" y="930898"/>
            <a:ext cx="3783272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24C9A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tx1"/>
                </a:solidFill>
                <a:latin typeface="+mj-lt"/>
                <a:ea typeface="Oswald"/>
                <a:cs typeface="Oswald"/>
                <a:sym typeface="Oswald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67695" y="12239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AAD7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tx1"/>
                </a:solidFill>
                <a:latin typeface="+mj-lt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19" name="Shape 19"/>
          <p:cNvCxnSpPr/>
          <p:nvPr/>
        </p:nvCxnSpPr>
        <p:spPr>
          <a:xfrm>
            <a:off x="584226" y="705742"/>
            <a:ext cx="572037" cy="0"/>
          </a:xfrm>
          <a:prstGeom prst="straightConnector1">
            <a:avLst/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84173" y="1537141"/>
            <a:ext cx="8213122" cy="119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j-lt"/>
                <a:ea typeface="Oswald"/>
                <a:cs typeface="Oswald"/>
                <a:sym typeface="Oswald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8625" y="4714026"/>
            <a:ext cx="953097" cy="38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8">
            <a:extLst>
              <a:ext uri="{FF2B5EF4-FFF2-40B4-BE49-F238E27FC236}">
                <a16:creationId xmlns:a16="http://schemas.microsoft.com/office/drawing/2014/main" id="{374F3781-828C-4DC5-AD2F-2D8D930F7060}"/>
              </a:ext>
            </a:extLst>
          </p:cNvPr>
          <p:cNvSpPr txBox="1">
            <a:spLocks/>
          </p:cNvSpPr>
          <p:nvPr userDrawn="1"/>
        </p:nvSpPr>
        <p:spPr>
          <a:xfrm>
            <a:off x="467695" y="7364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AD7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tx1"/>
                </a:solidFill>
                <a:latin typeface="+mj-lt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de-CH" dirty="0"/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B8F4C379-1EF7-48B9-8B48-BAB3DCA75C9B}"/>
              </a:ext>
            </a:extLst>
          </p:cNvPr>
          <p:cNvSpPr txBox="1">
            <a:spLocks/>
          </p:cNvSpPr>
          <p:nvPr userDrawn="1"/>
        </p:nvSpPr>
        <p:spPr>
          <a:xfrm>
            <a:off x="652122" y="27711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AD7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tx1"/>
                </a:solidFill>
                <a:latin typeface="+mj-lt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de-CH" dirty="0"/>
          </a:p>
        </p:txBody>
      </p:sp>
      <p:sp>
        <p:nvSpPr>
          <p:cNvPr id="12" name="Shape 55">
            <a:extLst>
              <a:ext uri="{FF2B5EF4-FFF2-40B4-BE49-F238E27FC236}">
                <a16:creationId xmlns:a16="http://schemas.microsoft.com/office/drawing/2014/main" id="{CF01EA6E-774F-4BEF-84F5-FB77C1793905}"/>
              </a:ext>
            </a:extLst>
          </p:cNvPr>
          <p:cNvSpPr txBox="1"/>
          <p:nvPr userDrawn="1"/>
        </p:nvSpPr>
        <p:spPr>
          <a:xfrm>
            <a:off x="467694" y="4714026"/>
            <a:ext cx="579999" cy="30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0" cap="none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  <a:t>‹Nr.›</a:t>
            </a:fld>
            <a:endParaRPr sz="1000" b="0" cap="none" dirty="0">
              <a:solidFill>
                <a:srgbClr val="000000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7314280" y="4714026"/>
            <a:ext cx="219711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BASEL, 26/10/17</a:t>
            </a:r>
            <a:endParaRPr sz="1000" b="1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4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-560596" y="208257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56841" y="3636726"/>
            <a:ext cx="8653239" cy="1077300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200" b="1" dirty="0">
                <a:solidFill>
                  <a:schemeClr val="tx1"/>
                </a:solidFill>
                <a:highlight>
                  <a:srgbClr val="C0C0C0"/>
                </a:highlight>
                <a:latin typeface="+mj-lt"/>
                <a:ea typeface="Oswald"/>
                <a:cs typeface="Oswald"/>
                <a:sym typeface="Oswald"/>
              </a:rPr>
              <a:t>Titel	</a:t>
            </a:r>
            <a:endParaRPr sz="3200" b="1" dirty="0">
              <a:solidFill>
                <a:schemeClr val="tx1"/>
              </a:solidFill>
              <a:highlight>
                <a:srgbClr val="C0C0C0"/>
              </a:highlight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7314280" y="4714026"/>
            <a:ext cx="219711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BASEL, 26/10/17</a:t>
            </a:r>
            <a:endParaRPr sz="1000" b="1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0FAB0-DF84-4374-808C-098B4A78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Problem / Background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6CBDC2-36B3-43D1-BBBD-749A7EC90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176B36-79B9-4205-9457-7B0B03CFEF5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089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36F178-6E2C-4243-8D64-EA31539ED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45C12-D5F7-43A3-ACA6-6AE8EFDB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/ Product / USP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69612-D0F9-4220-B58B-F1E6BE4FE91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9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5643D-05B9-4A22-8C6D-2533548C8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923A26-D3F9-46DB-89D0-EFF852D4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D51D6-9B94-4349-A618-C01B157E4AF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1E950F-D4E7-4C8C-BD1C-A6EA937B4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5D3A5A-6AD4-4F76-8E63-7B2800FE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size, potential, value and 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ECBF7-7F8F-48F0-BDC5-DE64DD43A17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Char char="•"/>
            </a:pPr>
            <a:endParaRPr lang="de-CH" dirty="0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0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198309-C290-45D7-A15A-0E742D045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B1136-9F21-4B99-B8BC-E395D881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D7FEB-C326-4F92-97F1-84B2C2CB3CE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E286D-DF1A-40B8-9FB2-93A3C682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E07C-3B44-47F6-AD65-922AC98A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plan, income, balance, break even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80686-C7C3-4652-9872-BC078C6CEA1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7BEB2-8DF5-473C-89DB-0EFD6D428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748ECF-13B3-4097-A2BF-88BFCD54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/ Investment need(s) / Investment offer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D70CA-672D-497D-B189-ED3608E7E25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7BEB2-8DF5-473C-89DB-0EFD6D428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748ECF-13B3-4097-A2BF-88BFCD54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Sold units / </a:t>
            </a:r>
            <a:r>
              <a:rPr lang="en-US" dirty="0" err="1"/>
              <a:t>Prototyp</a:t>
            </a:r>
            <a:r>
              <a:rPr lang="en-US" dirty="0"/>
              <a:t> / Pilot projects / Projects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D70CA-672D-497D-B189-ED3608E7E25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c4ec54-c12b-43d1-8884-6c4d2c4d0ed7">
      <UserInfo>
        <DisplayName>Wemyss Devon (wemy)</DisplayName>
        <AccountId>76</AccountId>
        <AccountType/>
      </UserInfo>
      <UserInfo>
        <DisplayName>Saner Theresia</DisplayName>
        <AccountId>11</AccountId>
        <AccountType/>
      </UserInfo>
      <UserInfo>
        <DisplayName>Farner Dominique</DisplayName>
        <AccountId>15</AccountId>
        <AccountType/>
      </UserInfo>
    </SharedWithUsers>
    <lcf76f155ced4ddcb4097134ff3c332f xmlns="71c972ce-5779-406d-b1b1-144b0df1ee24">
      <Terms xmlns="http://schemas.microsoft.com/office/infopath/2007/PartnerControls"/>
    </lcf76f155ced4ddcb4097134ff3c332f>
    <TaxCatchAll xmlns="0cc4ec54-c12b-43d1-8884-6c4d2c4d0e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3D505FEA95F4458E74D8AA2CDB3F88" ma:contentTypeVersion="18" ma:contentTypeDescription="Ein neues Dokument erstellen." ma:contentTypeScope="" ma:versionID="8111f63d3ee20270dace18c534862459">
  <xsd:schema xmlns:xsd="http://www.w3.org/2001/XMLSchema" xmlns:xs="http://www.w3.org/2001/XMLSchema" xmlns:p="http://schemas.microsoft.com/office/2006/metadata/properties" xmlns:ns2="71c972ce-5779-406d-b1b1-144b0df1ee24" xmlns:ns3="0cc4ec54-c12b-43d1-8884-6c4d2c4d0ed7" targetNamespace="http://schemas.microsoft.com/office/2006/metadata/properties" ma:root="true" ma:fieldsID="7ba9910ceb2fdb4a55a28f0243f1e442" ns2:_="" ns3:_="">
    <xsd:import namespace="71c972ce-5779-406d-b1b1-144b0df1ee24"/>
    <xsd:import namespace="0cc4ec54-c12b-43d1-8884-6c4d2c4d0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972ce-5779-406d-b1b1-144b0df1e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f44a38ab-370d-4982-8681-b6b9e441ff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4ec54-c12b-43d1-8884-6c4d2c4d0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400a24-984e-4946-86a2-6a2cf7de594a}" ma:internalName="TaxCatchAll" ma:showField="CatchAllData" ma:web="0cc4ec54-c12b-43d1-8884-6c4d2c4d0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0CEB9-5653-422A-B270-5A16CEC886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29AAB6-D5EC-4A48-846D-C99C59667113}">
  <ds:schemaRefs>
    <ds:schemaRef ds:uri="http://purl.org/dc/elements/1.1/"/>
    <ds:schemaRef ds:uri="http://schemas.microsoft.com/office/2006/documentManagement/types"/>
    <ds:schemaRef ds:uri="http://purl.org/dc/dcmitype/"/>
    <ds:schemaRef ds:uri="71c972ce-5779-406d-b1b1-144b0df1ee24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cc4ec54-c12b-43d1-8884-6c4d2c4d0ed7"/>
  </ds:schemaRefs>
</ds:datastoreItem>
</file>

<file path=customXml/itemProps3.xml><?xml version="1.0" encoding="utf-8"?>
<ds:datastoreItem xmlns:ds="http://schemas.openxmlformats.org/officeDocument/2006/customXml" ds:itemID="{7F98A9CE-5106-4A18-BB1A-3AC87F1B7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972ce-5779-406d-b1b1-144b0df1ee24"/>
    <ds:schemaRef ds:uri="0cc4ec54-c12b-43d1-8884-6c4d2c4d0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Bildschirmpräsentation (16:9)</PresentationFormat>
  <Paragraphs>10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Oswald</vt:lpstr>
      <vt:lpstr>Calibri</vt:lpstr>
      <vt:lpstr>Arial</vt:lpstr>
      <vt:lpstr>Office-Design</vt:lpstr>
      <vt:lpstr>PowerPoint-Präsentation</vt:lpstr>
      <vt:lpstr>Problem / Background</vt:lpstr>
      <vt:lpstr>Solution / Product / USP</vt:lpstr>
      <vt:lpstr>Competitor analysis</vt:lpstr>
      <vt:lpstr>Market size, potential, value and share</vt:lpstr>
      <vt:lpstr>Team</vt:lpstr>
      <vt:lpstr>Financial plan, income, balance, break even</vt:lpstr>
      <vt:lpstr>Timeline / Investment need(s) / Investment offer</vt:lpstr>
      <vt:lpstr>Optional: Sold units / Prototyp / Pilot projects /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Farner Dominique</dc:creator>
  <cp:lastModifiedBy>Farner Dominique</cp:lastModifiedBy>
  <cp:revision>32</cp:revision>
  <dcterms:modified xsi:type="dcterms:W3CDTF">2023-10-12T15:12:51Z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0x010100F13D505FEA95F4458E74D8AA2CDB3F88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SIP_Label_10d9bad3-6dac-4e9a-89a3-89f3b8d247b2_Enabled">
    <vt:lpwstr>true</vt:lpwstr>
  </property>
  <property fmtid="{D5CDD505-2E9C-101B-9397-08002B2CF9AE}" pid="7" name="MSIP_Label_10d9bad3-6dac-4e9a-89a3-89f3b8d247b2_SetDate">
    <vt:lpwstr>2022-02-02T12:44:03Z</vt:lpwstr>
  </property>
  <property fmtid="{D5CDD505-2E9C-101B-9397-08002B2CF9AE}" pid="8" name="MSIP_Label_10d9bad3-6dac-4e9a-89a3-89f3b8d247b2_Method">
    <vt:lpwstr>Standard</vt:lpwstr>
  </property>
  <property fmtid="{D5CDD505-2E9C-101B-9397-08002B2CF9AE}" pid="9" name="MSIP_Label_10d9bad3-6dac-4e9a-89a3-89f3b8d247b2_Name">
    <vt:lpwstr>10d9bad3-6dac-4e9a-89a3-89f3b8d247b2</vt:lpwstr>
  </property>
  <property fmtid="{D5CDD505-2E9C-101B-9397-08002B2CF9AE}" pid="10" name="MSIP_Label_10d9bad3-6dac-4e9a-89a3-89f3b8d247b2_SiteId">
    <vt:lpwstr>5d1a9f9d-201f-4a10-b983-451cf65cbc1e</vt:lpwstr>
  </property>
  <property fmtid="{D5CDD505-2E9C-101B-9397-08002B2CF9AE}" pid="11" name="MSIP_Label_10d9bad3-6dac-4e9a-89a3-89f3b8d247b2_ActionId">
    <vt:lpwstr>7db41572-d02a-45c6-8012-fab757581084</vt:lpwstr>
  </property>
  <property fmtid="{D5CDD505-2E9C-101B-9397-08002B2CF9AE}" pid="12" name="MSIP_Label_10d9bad3-6dac-4e9a-89a3-89f3b8d247b2_ContentBits">
    <vt:lpwstr>0</vt:lpwstr>
  </property>
  <property fmtid="{D5CDD505-2E9C-101B-9397-08002B2CF9AE}" pid="13" name="MediaServiceImageTags">
    <vt:lpwstr/>
  </property>
</Properties>
</file>